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9" r:id="rId5"/>
    <p:sldId id="270" r:id="rId6"/>
    <p:sldId id="265" r:id="rId7"/>
    <p:sldId id="261" r:id="rId8"/>
    <p:sldId id="262" r:id="rId9"/>
    <p:sldId id="259" r:id="rId10"/>
    <p:sldId id="264" r:id="rId11"/>
    <p:sldId id="257" r:id="rId12"/>
    <p:sldId id="260" r:id="rId13"/>
    <p:sldId id="25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41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87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7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4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596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63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5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5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288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73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1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82C1-51D7-4D32-88CE-9177CBBF91A5}" type="datetimeFigureOut">
              <a:rPr lang="sk-SK" smtClean="0"/>
              <a:t>30. 6. 2014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9A8E-E4E9-4E19-9709-5CC70D62B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5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Školský parlament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2013-2014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14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3978" y="1150162"/>
            <a:ext cx="5963985" cy="44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48680"/>
            <a:ext cx="4608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Vianočné koledy a anglické vianočné piesne.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3960440" cy="2969640"/>
          </a:xfrm>
          <a:prstGeom prst="rect">
            <a:avLst/>
          </a:prstGeom>
        </p:spPr>
      </p:pic>
      <p:pic>
        <p:nvPicPr>
          <p:cNvPr id="2050" name="Picture 2" descr="C:\Documents and Settings\Uzivatel\Desktop\Beá\foto\PC2011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063031" cy="30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mtClean="0"/>
              <a:t>Vianočné koledy,piesne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15939"/>
            <a:ext cx="2213952" cy="29519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528392" cy="2646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73016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Deň narcisov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Spoločne s Ligou proti rakovine nosíme kvet </a:t>
            </a:r>
            <a:r>
              <a:rPr lang="sk-SK" dirty="0" smtClean="0"/>
              <a:t>ľudskosti - týmto </a:t>
            </a:r>
            <a:r>
              <a:rPr lang="sk-SK" dirty="0"/>
              <a:t>heslom sa už po </a:t>
            </a:r>
            <a:r>
              <a:rPr lang="sk-SK" dirty="0" smtClean="0"/>
              <a:t>18-ty </a:t>
            </a:r>
            <a:r>
              <a:rPr lang="sk-SK" dirty="0"/>
              <a:t>krát niesol Deň narcisov.</a:t>
            </a:r>
            <a:br>
              <a:rPr lang="sk-SK" dirty="0"/>
            </a:br>
            <a:r>
              <a:rPr lang="sk-SK" dirty="0"/>
              <a:t>I naša škola sa zapojila do tejto </a:t>
            </a:r>
            <a:r>
              <a:rPr lang="sk-SK" dirty="0" smtClean="0"/>
              <a:t>akcie. </a:t>
            </a:r>
            <a:r>
              <a:rPr lang="sk-SK" dirty="0"/>
              <a:t>Poriadali sme ju v spolupráci so SZŠ v Trenčíne.</a:t>
            </a:r>
            <a:br>
              <a:rPr lang="sk-SK" dirty="0"/>
            </a:br>
            <a:r>
              <a:rPr lang="sk-SK" dirty="0"/>
              <a:t>V tento deň prebiehala dobrovoľná zbierka na podporu výskumných a klinických projektov súvisiacich s onkológiou. </a:t>
            </a:r>
            <a:br>
              <a:rPr lang="sk-SK" dirty="0"/>
            </a:br>
            <a:r>
              <a:rPr lang="sk-SK" dirty="0"/>
              <a:t>V školskom rozhlase odznela relácia a po triedach chodili hliadky, ktorých cieľom bolo oboznamovať žiakov o </a:t>
            </a:r>
            <a:r>
              <a:rPr lang="sk-SK" dirty="0" smtClean="0"/>
              <a:t>význame Dňa </a:t>
            </a:r>
            <a:r>
              <a:rPr lang="sk-SK" dirty="0" smtClean="0"/>
              <a:t>narcisov.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Počas </a:t>
            </a:r>
            <a:r>
              <a:rPr lang="sk-SK" dirty="0"/>
              <a:t>celého dopoludnia žiaci kreslili na chodníky narcisy a písali heslá späté s týmto dňom.</a:t>
            </a:r>
            <a:br>
              <a:rPr lang="sk-SK" dirty="0"/>
            </a:br>
            <a:r>
              <a:rPr lang="sk-SK" dirty="0"/>
              <a:t>Vďaka </a:t>
            </a:r>
            <a:r>
              <a:rPr lang="sk-SK" dirty="0" smtClean="0"/>
              <a:t>podpore </a:t>
            </a:r>
            <a:r>
              <a:rPr lang="sk-SK" dirty="0"/>
              <a:t>všetkých pedagógov sa </a:t>
            </a:r>
            <a:r>
              <a:rPr lang="sk-SK" dirty="0" smtClean="0"/>
              <a:t>vyzbieralo </a:t>
            </a:r>
            <a:r>
              <a:rPr lang="sk-SK" dirty="0"/>
              <a:t>: 325 eur</a:t>
            </a:r>
          </a:p>
          <a:p>
            <a:r>
              <a:rPr lang="sk-SK" dirty="0"/>
              <a:t>Ď A K U J E M E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59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3888000" cy="29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552" y="3140968"/>
            <a:ext cx="4224000" cy="316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29816"/>
            <a:ext cx="3936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68" y="743519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5968" y="2432824"/>
            <a:ext cx="4704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2480" y="1028664"/>
            <a:ext cx="4992000" cy="37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3992" y="2018776"/>
            <a:ext cx="4848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Školský parlament.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k-SK" b="1" dirty="0"/>
              <a:t> </a:t>
            </a:r>
            <a:endParaRPr lang="sk-SK" dirty="0"/>
          </a:p>
          <a:p>
            <a:pPr marL="0" indent="0">
              <a:buNone/>
            </a:pPr>
            <a:r>
              <a:rPr lang="sk-SK" sz="4300" b="1" dirty="0"/>
              <a:t>Predseda: </a:t>
            </a:r>
            <a:r>
              <a:rPr lang="sk-SK" sz="4300" dirty="0"/>
              <a:t>Sandra Bóriková </a:t>
            </a:r>
          </a:p>
          <a:p>
            <a:pPr marL="0" indent="0">
              <a:buNone/>
            </a:pPr>
            <a:r>
              <a:rPr lang="sk-SK" sz="3700" dirty="0"/>
              <a:t> </a:t>
            </a:r>
          </a:p>
          <a:p>
            <a:pPr marL="0" indent="0">
              <a:buNone/>
            </a:pPr>
            <a:r>
              <a:rPr lang="sk-SK" sz="3700" b="1" dirty="0"/>
              <a:t>Podpredseda: </a:t>
            </a:r>
            <a:r>
              <a:rPr lang="sk-SK" sz="3700" b="1" dirty="0" smtClean="0"/>
              <a:t>	          </a:t>
            </a:r>
            <a:r>
              <a:rPr lang="sk-SK" sz="3700" dirty="0" smtClean="0"/>
              <a:t>Terézia </a:t>
            </a:r>
            <a:r>
              <a:rPr lang="sk-SK" sz="3700" dirty="0"/>
              <a:t>Majtánová</a:t>
            </a:r>
          </a:p>
          <a:p>
            <a:pPr marL="0" indent="0">
              <a:buNone/>
            </a:pPr>
            <a:r>
              <a:rPr lang="sk-SK" sz="3700" dirty="0"/>
              <a:t>	</a:t>
            </a:r>
            <a:r>
              <a:rPr lang="sk-SK" sz="3700" dirty="0" smtClean="0"/>
              <a:t>          Ema </a:t>
            </a:r>
            <a:r>
              <a:rPr lang="sk-SK" sz="3700" dirty="0"/>
              <a:t>Masarovičová</a:t>
            </a:r>
          </a:p>
          <a:p>
            <a:pPr marL="0" indent="0">
              <a:buNone/>
            </a:pPr>
            <a:r>
              <a:rPr lang="sk-SK" sz="3700" dirty="0"/>
              <a:t>	</a:t>
            </a:r>
            <a:r>
              <a:rPr lang="sk-SK" sz="3700" dirty="0" smtClean="0"/>
              <a:t>          Sofia </a:t>
            </a:r>
            <a:r>
              <a:rPr lang="sk-SK" sz="3700" dirty="0"/>
              <a:t>Straková</a:t>
            </a:r>
          </a:p>
          <a:p>
            <a:pPr marL="0" indent="0">
              <a:buNone/>
            </a:pPr>
            <a:r>
              <a:rPr lang="sk-SK" sz="3700" dirty="0"/>
              <a:t>	</a:t>
            </a:r>
            <a:r>
              <a:rPr lang="sk-SK" sz="3700" dirty="0" smtClean="0"/>
              <a:t>         </a:t>
            </a:r>
            <a:r>
              <a:rPr lang="sk-SK" sz="3700" dirty="0" smtClean="0"/>
              <a:t> Klaudia </a:t>
            </a:r>
            <a:r>
              <a:rPr lang="sk-SK" sz="3700" dirty="0"/>
              <a:t>Starečková</a:t>
            </a:r>
          </a:p>
          <a:p>
            <a:pPr marL="0" indent="0">
              <a:buNone/>
            </a:pPr>
            <a:r>
              <a:rPr lang="sk-SK" sz="3700" dirty="0"/>
              <a:t> </a:t>
            </a:r>
          </a:p>
          <a:p>
            <a:pPr marL="0" indent="0">
              <a:buNone/>
            </a:pPr>
            <a:r>
              <a:rPr lang="sk-SK" sz="3700" b="1" dirty="0"/>
              <a:t>Členovia:  </a:t>
            </a:r>
            <a:endParaRPr lang="sk-SK" sz="3700" b="1" dirty="0" smtClean="0"/>
          </a:p>
          <a:p>
            <a:pPr marL="457200" lvl="1" indent="0">
              <a:buNone/>
            </a:pPr>
            <a:r>
              <a:rPr lang="sk-SK" sz="3700" dirty="0" smtClean="0"/>
              <a:t>Erik </a:t>
            </a:r>
            <a:r>
              <a:rPr lang="sk-SK" sz="3700" dirty="0"/>
              <a:t>Tupý</a:t>
            </a:r>
          </a:p>
          <a:p>
            <a:pPr marL="457200" lvl="1" indent="0">
              <a:buNone/>
            </a:pPr>
            <a:r>
              <a:rPr lang="sk-SK" sz="3700" dirty="0"/>
              <a:t>Boris Tkáč</a:t>
            </a:r>
          </a:p>
          <a:p>
            <a:pPr marL="457200" lvl="1" indent="0">
              <a:buNone/>
            </a:pPr>
            <a:r>
              <a:rPr lang="sk-SK" sz="3700" dirty="0"/>
              <a:t>Barbora Naďová</a:t>
            </a:r>
          </a:p>
          <a:p>
            <a:pPr marL="457200" lvl="1" indent="0">
              <a:buNone/>
            </a:pPr>
            <a:r>
              <a:rPr lang="sk-SK" sz="3700" dirty="0" smtClean="0"/>
              <a:t>Andrea </a:t>
            </a:r>
            <a:r>
              <a:rPr lang="sk-SK" sz="3700" dirty="0"/>
              <a:t>Čelková</a:t>
            </a:r>
          </a:p>
          <a:p>
            <a:pPr marL="457200" lvl="1" indent="0">
              <a:buNone/>
            </a:pPr>
            <a:r>
              <a:rPr lang="sk-SK" sz="3700" dirty="0"/>
              <a:t>Nina Kališová</a:t>
            </a:r>
          </a:p>
          <a:p>
            <a:pPr marL="457200" lvl="1" indent="0">
              <a:buNone/>
            </a:pPr>
            <a:r>
              <a:rPr lang="sk-SK" sz="3700" dirty="0"/>
              <a:t>Kristína Surovčíková</a:t>
            </a:r>
          </a:p>
          <a:p>
            <a:pPr marL="457200" lvl="1" indent="0">
              <a:buNone/>
            </a:pPr>
            <a:r>
              <a:rPr lang="sk-SK" sz="3700" dirty="0"/>
              <a:t>Matúš Markov</a:t>
            </a:r>
          </a:p>
          <a:p>
            <a:pPr marL="457200" lvl="1" indent="0">
              <a:buNone/>
            </a:pPr>
            <a:r>
              <a:rPr lang="sk-SK" sz="3700" dirty="0" smtClean="0"/>
              <a:t>Marian </a:t>
            </a:r>
            <a:r>
              <a:rPr lang="sk-SK" sz="3700" dirty="0"/>
              <a:t>Mišurec</a:t>
            </a:r>
          </a:p>
          <a:p>
            <a:pPr marL="457200" lvl="1" indent="0">
              <a:buNone/>
            </a:pPr>
            <a:r>
              <a:rPr lang="sk-SK" sz="3700" dirty="0"/>
              <a:t>Michael Zemko</a:t>
            </a:r>
          </a:p>
          <a:p>
            <a:pPr marL="457200" lvl="1" indent="0">
              <a:buNone/>
            </a:pPr>
            <a:r>
              <a:rPr lang="sk-SK" sz="3700" dirty="0"/>
              <a:t>Juraj Vrábel</a:t>
            </a:r>
          </a:p>
          <a:p>
            <a:pPr marL="457200" lvl="1" indent="0">
              <a:buNone/>
            </a:pPr>
            <a:r>
              <a:rPr lang="sk-SK" sz="3700" dirty="0"/>
              <a:t>Laura Lukacsová</a:t>
            </a:r>
          </a:p>
          <a:p>
            <a:pPr marL="457200" lvl="1" indent="0">
              <a:buNone/>
            </a:pPr>
            <a:r>
              <a:rPr lang="sk-SK" sz="3700" dirty="0"/>
              <a:t>Veronika Jamrichová</a:t>
            </a:r>
          </a:p>
          <a:p>
            <a:pPr marL="457200" lvl="1" indent="0">
              <a:buNone/>
            </a:pPr>
            <a:r>
              <a:rPr lang="sk-SK" sz="3700" dirty="0"/>
              <a:t>Filip Kička</a:t>
            </a:r>
          </a:p>
          <a:p>
            <a:pPr marL="457200" lvl="1" indent="0">
              <a:buNone/>
            </a:pPr>
            <a:r>
              <a:rPr lang="sk-SK" sz="3700" dirty="0"/>
              <a:t>Nina Tupá</a:t>
            </a:r>
          </a:p>
          <a:p>
            <a:pPr marL="457200" lvl="1" indent="0">
              <a:buNone/>
            </a:pPr>
            <a:r>
              <a:rPr lang="sk-SK" sz="3700" dirty="0" smtClean="0"/>
              <a:t>Roman Markov</a:t>
            </a:r>
            <a:endParaRPr lang="sk-SK" sz="3700" dirty="0"/>
          </a:p>
        </p:txBody>
      </p:sp>
    </p:spTree>
    <p:extLst>
      <p:ext uri="{BB962C8B-B14F-4D97-AF65-F5344CB8AC3E}">
        <p14:creationId xmlns:p14="http://schemas.microsoft.com/office/powerpoint/2010/main" val="17802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Organizácia školského parlamentu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1. Počet členov parlamentu je závislý od počtu tried</a:t>
            </a:r>
          </a:p>
          <a:p>
            <a:r>
              <a:rPr lang="sk-SK" dirty="0" smtClean="0"/>
              <a:t>2. Parlament sa schádza </a:t>
            </a:r>
            <a:r>
              <a:rPr lang="sk-SK" dirty="0" smtClean="0"/>
              <a:t>1- </a:t>
            </a:r>
            <a:r>
              <a:rPr lang="sk-SK" dirty="0" smtClean="0"/>
              <a:t>krát v mesiaci v určený deň a hodinu / okrem prázdnin/  vo štvrtok o 14:00 hod. v zborovni.</a:t>
            </a:r>
            <a:endParaRPr lang="sk-SK" dirty="0"/>
          </a:p>
          <a:p>
            <a:r>
              <a:rPr lang="sk-SK" dirty="0" smtClean="0"/>
              <a:t>3. </a:t>
            </a:r>
            <a:r>
              <a:rPr lang="sk-SK" dirty="0"/>
              <a:t>Členov parlamentu /žiakov zastupujúcich triedu/ </a:t>
            </a:r>
            <a:r>
              <a:rPr lang="sk-SK" dirty="0" smtClean="0"/>
              <a:t>vyberú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</a:t>
            </a:r>
            <a:r>
              <a:rPr lang="sk-SK" dirty="0"/>
              <a:t>v 3.-4.ročníku triedni učitelia a členov </a:t>
            </a:r>
            <a:r>
              <a:rPr lang="sk-SK" dirty="0" smtClean="0"/>
              <a:t>parlamentu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</a:t>
            </a:r>
            <a:r>
              <a:rPr lang="sk-SK" dirty="0"/>
              <a:t>5.-9.demokratickou voľbou tajným hlasovaním zvolia </a:t>
            </a:r>
            <a:r>
              <a:rPr lang="sk-SK" dirty="0" smtClean="0"/>
              <a:t>žiaci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</a:t>
            </a:r>
            <a:r>
              <a:rPr lang="sk-SK" dirty="0"/>
              <a:t>triedy </a:t>
            </a:r>
            <a:r>
              <a:rPr lang="sk-SK" dirty="0" smtClean="0"/>
              <a:t>z</a:t>
            </a:r>
            <a:r>
              <a:rPr lang="sk-SK" dirty="0"/>
              <a:t> kandidátov doporučených triednym učiteľom</a:t>
            </a:r>
          </a:p>
          <a:p>
            <a:r>
              <a:rPr lang="sk-SK" dirty="0" smtClean="0"/>
              <a:t>5. </a:t>
            </a:r>
            <a:r>
              <a:rPr lang="sk-SK" dirty="0"/>
              <a:t>Triedu na rokovaní parlamentu zastupuje člen parlamentu, ak je </a:t>
            </a:r>
            <a:r>
              <a:rPr lang="sk-SK" dirty="0" smtClean="0"/>
              <a:t>v</a:t>
            </a:r>
          </a:p>
          <a:p>
            <a:pPr>
              <a:buNone/>
            </a:pPr>
            <a:r>
              <a:rPr lang="sk-SK" dirty="0" smtClean="0"/>
              <a:t>            čase rokovania neprítomný v škole, jeho zástupca</a:t>
            </a:r>
          </a:p>
          <a:p>
            <a:r>
              <a:rPr lang="sk-SK" dirty="0" smtClean="0"/>
              <a:t>6. Na funkciu predsedu a podpredsedov kandidujú žiaci  9.ročníka .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49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Pôsobnosť školského parlamentu 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 smtClean="0"/>
              <a:t>Má právo :</a:t>
            </a:r>
          </a:p>
          <a:p>
            <a:pPr marL="0" indent="0">
              <a:buNone/>
            </a:pPr>
            <a:r>
              <a:rPr lang="sk-SK" dirty="0" smtClean="0"/>
              <a:t>a</a:t>
            </a:r>
            <a:r>
              <a:rPr lang="sk-SK" dirty="0"/>
              <a:t>/ </a:t>
            </a:r>
            <a:r>
              <a:rPr lang="sk-SK" dirty="0" smtClean="0"/>
              <a:t> </a:t>
            </a:r>
            <a:r>
              <a:rPr lang="sk-SK" dirty="0"/>
              <a:t>podávať návrhy na skrášľovanie tried, chodieb, celej budovy </a:t>
            </a:r>
            <a:r>
              <a:rPr lang="sk-SK" dirty="0" smtClean="0"/>
              <a:t>      a</a:t>
            </a:r>
            <a:r>
              <a:rPr lang="sk-SK" dirty="0"/>
              <a:t> areálu školy a ta aktívne pomáhať pri  estetizácii školy</a:t>
            </a:r>
          </a:p>
          <a:p>
            <a:r>
              <a:rPr lang="sk-SK" dirty="0" smtClean="0"/>
              <a:t>b</a:t>
            </a:r>
            <a:r>
              <a:rPr lang="sk-SK" dirty="0"/>
              <a:t>/ </a:t>
            </a:r>
            <a:r>
              <a:rPr lang="sk-SK" dirty="0" smtClean="0"/>
              <a:t> </a:t>
            </a:r>
            <a:r>
              <a:rPr lang="sk-SK" dirty="0"/>
              <a:t>podávať návrhy na zmenu či doplnenie školského poriadku pre žiakov školy</a:t>
            </a:r>
          </a:p>
          <a:p>
            <a:r>
              <a:rPr lang="sk-SK" dirty="0" smtClean="0"/>
              <a:t>c</a:t>
            </a:r>
            <a:r>
              <a:rPr lang="sk-SK" dirty="0"/>
              <a:t>/ </a:t>
            </a:r>
            <a:r>
              <a:rPr lang="sk-SK" dirty="0" smtClean="0"/>
              <a:t> </a:t>
            </a:r>
            <a:r>
              <a:rPr lang="sk-SK" dirty="0"/>
              <a:t>podávať návrhy, odporúčania na výchovné tresty pre žiakov, ktorí porušujú školský poriadok</a:t>
            </a:r>
          </a:p>
          <a:p>
            <a:r>
              <a:rPr lang="sk-SK" dirty="0" smtClean="0"/>
              <a:t>d</a:t>
            </a:r>
            <a:r>
              <a:rPr lang="sk-SK" dirty="0"/>
              <a:t>/ dbať na ochranu, bezpečnosť a zdravie pri </a:t>
            </a:r>
            <a:r>
              <a:rPr lang="sk-SK" dirty="0" smtClean="0"/>
              <a:t>vyučovaní i počas prestávok</a:t>
            </a:r>
            <a:endParaRPr lang="sk-SK" dirty="0"/>
          </a:p>
          <a:p>
            <a:r>
              <a:rPr lang="sk-SK" dirty="0" smtClean="0"/>
              <a:t>e</a:t>
            </a:r>
            <a:r>
              <a:rPr lang="sk-SK" dirty="0"/>
              <a:t>/ povinnosť oznámiť príslušnému učiteľovi, triednemu učiteľovi, nedostatky v triedach,</a:t>
            </a:r>
          </a:p>
          <a:p>
            <a:r>
              <a:rPr lang="sk-SK" dirty="0" smtClean="0"/>
              <a:t>f</a:t>
            </a:r>
            <a:r>
              <a:rPr lang="sk-SK" dirty="0"/>
              <a:t>/ upozorniť na nedostatky, ktoré vyžadujú bežnú údržbu a opravy technickými pracovníkmi školy/ kľučky, dvere, tabule a pod</a:t>
            </a:r>
            <a:r>
              <a:rPr lang="sk-SK" dirty="0" smtClean="0"/>
              <a:t>./</a:t>
            </a:r>
          </a:p>
          <a:p>
            <a:r>
              <a:rPr lang="sk-SK" dirty="0" smtClean="0"/>
              <a:t>g/ organizovať akcie</a:t>
            </a:r>
            <a:endParaRPr lang="sk-SK" dirty="0"/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15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Akcie organizované </a:t>
            </a:r>
            <a:br>
              <a:rPr lang="sk-SK" dirty="0" smtClean="0"/>
            </a:br>
            <a:r>
              <a:rPr lang="sk-SK" dirty="0" smtClean="0"/>
              <a:t>školským </a:t>
            </a:r>
            <a:r>
              <a:rPr lang="sk-SK" dirty="0" smtClean="0"/>
              <a:t>parlamentom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Mikuláš</a:t>
            </a:r>
          </a:p>
          <a:p>
            <a:r>
              <a:rPr lang="sk-SK" dirty="0"/>
              <a:t>Vianočná pošta</a:t>
            </a:r>
          </a:p>
          <a:p>
            <a:r>
              <a:rPr lang="sk-SK" dirty="0" smtClean="0"/>
              <a:t>Rozlúčka so starým </a:t>
            </a:r>
            <a:r>
              <a:rPr lang="sk-SK" dirty="0" smtClean="0"/>
              <a:t>rokom - vianočné koledy, piesne</a:t>
            </a:r>
            <a:endParaRPr lang="sk-SK" dirty="0" smtClean="0"/>
          </a:p>
          <a:p>
            <a:r>
              <a:rPr lang="sk-SK" dirty="0" smtClean="0"/>
              <a:t>Deň narcisov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9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Možno </a:t>
            </a:r>
            <a:r>
              <a:rPr lang="sk-SK" dirty="0"/>
              <a:t>príde Mikuláš....	</a:t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dirty="0"/>
              <a:t>A veru prišiel! Ráno 6.decembra vítal Mikuláš s anjelikom a čertom všetky deti prichádzajúce do školy. Pri vstupe do školy bolo veselo! Zneli i vianočné koledy a Mikuláš s anjelikom rozdávali deťom cukríky a veselo všetkých vítali.</a:t>
            </a:r>
          </a:p>
          <a:p>
            <a:pPr marL="0" indent="0">
              <a:buNone/>
            </a:pPr>
            <a:r>
              <a:rPr lang="sk-SK" dirty="0"/>
              <a:t>A keď zazvonil zvonček na prvú vyučovaciu </a:t>
            </a:r>
            <a:r>
              <a:rPr lang="sk-SK" dirty="0" smtClean="0"/>
              <a:t>hodinu, </a:t>
            </a:r>
            <a:r>
              <a:rPr lang="sk-SK" dirty="0"/>
              <a:t>všetko sa stále nieslo v duchu rozdeľovania darčekov. Mikuláš so svojou skupinou chodil po triedach prvého stupňa a rozdával deťom darčeky. Deti mu za odmenu zaspievali, zarecitovali a predovšetkým sľúbili, že budú veľmi dobré a budú poslúchať.</a:t>
            </a:r>
          </a:p>
          <a:p>
            <a:pPr marL="0" indent="0">
              <a:buNone/>
            </a:pPr>
            <a:r>
              <a:rPr lang="sk-SK" dirty="0"/>
              <a:t>Vianočné koledy si nacvičili žiaci  Lukáš </a:t>
            </a:r>
            <a:r>
              <a:rPr lang="sk-SK" dirty="0" err="1" smtClean="0"/>
              <a:t>Šnábel</a:t>
            </a:r>
            <a:r>
              <a:rPr lang="sk-SK" dirty="0" smtClean="0"/>
              <a:t>, Michal </a:t>
            </a:r>
            <a:r>
              <a:rPr lang="sk-SK" dirty="0" smtClean="0"/>
              <a:t>Zemko</a:t>
            </a:r>
            <a:r>
              <a:rPr lang="sk-SK" dirty="0" smtClean="0"/>
              <a:t>, Marian </a:t>
            </a:r>
            <a:r>
              <a:rPr lang="sk-SK" dirty="0" err="1" smtClean="0"/>
              <a:t>Mišurec</a:t>
            </a:r>
            <a:r>
              <a:rPr lang="sk-SK" dirty="0" smtClean="0"/>
              <a:t>, Tomáš Bôžik </a:t>
            </a:r>
            <a:r>
              <a:rPr lang="sk-SK" dirty="0" smtClean="0"/>
              <a:t>a technickú stránku zabezpečil David Sedláček pod </a:t>
            </a:r>
            <a:r>
              <a:rPr lang="sk-SK" dirty="0"/>
              <a:t>vedením pani </a:t>
            </a:r>
            <a:r>
              <a:rPr lang="sk-SK" dirty="0" smtClean="0"/>
              <a:t>učiteľky Klimentovej.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7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Príchod Mikuláša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3456000" cy="259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24744"/>
            <a:ext cx="3264000" cy="24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610815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26823">
            <a:off x="5049237" y="3646815"/>
            <a:ext cx="3264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Príchod Mikuláša.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9264" y="1719544"/>
            <a:ext cx="3961583" cy="291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84784"/>
            <a:ext cx="4032000" cy="30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141056"/>
            <a:ext cx="3311947" cy="24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Vianočná pošta     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b="1" dirty="0"/>
              <a:t>Vianočná pošta </a:t>
            </a:r>
            <a:r>
              <a:rPr lang="sk-SK" dirty="0"/>
              <a:t>je vyhlásená vždy prvý týždeň v mesiaci december. O akcii informujú plagáty a rozhlasová relácia. Určená skupina členov parlamentu má na starosti triedenie pošty a ďalšia skupina predstavuje vianočných poštárov. Po chodbách sú rozmiestnené schránky na poštu. Akcia sa v tomto roku uskutočnila v spolupráci s </a:t>
            </a:r>
            <a:r>
              <a:rPr lang="sk-SK" dirty="0" err="1"/>
              <a:t>p.uč</a:t>
            </a:r>
            <a:r>
              <a:rPr lang="sk-SK" dirty="0"/>
              <a:t>. Klimentovou –vyučujúcou hudobnej výchovy a </a:t>
            </a:r>
            <a:r>
              <a:rPr lang="sk-SK" dirty="0" err="1"/>
              <a:t>p.uč</a:t>
            </a:r>
            <a:r>
              <a:rPr lang="sk-SK" dirty="0"/>
              <a:t>. </a:t>
            </a:r>
            <a:r>
              <a:rPr lang="sk-SK" dirty="0" err="1"/>
              <a:t>Slavovou</a:t>
            </a:r>
            <a:r>
              <a:rPr lang="sk-SK" dirty="0"/>
              <a:t>- vyučujúcou anglického jazyka.</a:t>
            </a:r>
          </a:p>
          <a:p>
            <a:r>
              <a:rPr lang="sk-SK" b="1" u="sng" dirty="0" err="1"/>
              <a:t>Podmieky</a:t>
            </a:r>
            <a:r>
              <a:rPr lang="sk-SK" b="1" u="sng" dirty="0"/>
              <a:t> : </a:t>
            </a:r>
            <a:endParaRPr lang="sk-SK" dirty="0"/>
          </a:p>
          <a:p>
            <a:pPr lvl="0"/>
            <a:r>
              <a:rPr lang="sk-SK" dirty="0"/>
              <a:t> vianočné pozdravy nesmú byť v obálkach</a:t>
            </a:r>
          </a:p>
          <a:p>
            <a:pPr lvl="0"/>
            <a:r>
              <a:rPr lang="sk-SK" dirty="0"/>
              <a:t> vianočné pozdravy nesmú byť na tenkom papieri, prípadne na papieri vytrhnutom zo zošita</a:t>
            </a:r>
          </a:p>
          <a:p>
            <a:pPr lvl="0"/>
            <a:r>
              <a:rPr lang="sk-SK" dirty="0"/>
              <a:t> na vianočnom pozdrave musí byť zreteľne vyznačené meno, priezvisko a trieda, komu  chcete vianočný pozdrav poslať</a:t>
            </a:r>
          </a:p>
          <a:p>
            <a:pPr lvl="0"/>
            <a:r>
              <a:rPr lang="sk-SK" dirty="0"/>
              <a:t>vianočné pozdravy dávajú deti do vianočných poštových schránok rozmiestnených na chodbách školy.</a:t>
            </a:r>
          </a:p>
          <a:p>
            <a:pPr lvl="0"/>
            <a:r>
              <a:rPr lang="sk-SK" dirty="0" smtClean="0"/>
              <a:t>Pozdravy </a:t>
            </a:r>
            <a:r>
              <a:rPr lang="sk-SK" dirty="0"/>
              <a:t>roztriedia členovia parlamentu a pripravia pre vianočných poštárov</a:t>
            </a:r>
          </a:p>
          <a:p>
            <a:r>
              <a:rPr lang="sk-SK" dirty="0"/>
              <a:t>Vianočnú poštu posledný deň v škole roznášajú </a:t>
            </a:r>
            <a:r>
              <a:rPr lang="sk-SK" dirty="0" err="1"/>
              <a:t>koledníci</a:t>
            </a:r>
            <a:r>
              <a:rPr lang="sk-SK" dirty="0"/>
              <a:t> spolu s členmi školského parlamentu. Prajú učiteľom i deťom krásne vianočné sviatky a všetko dobré do nového roku, pridajú piesne i koledy a odovzdajú priania.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36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113</Words>
  <Application>Microsoft Office PowerPoint</Application>
  <PresentationFormat>Prezentácia na obrazovke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Office Theme</vt:lpstr>
      <vt:lpstr>Školský parlament</vt:lpstr>
      <vt:lpstr>Školský parlament.</vt:lpstr>
      <vt:lpstr>Organizácia školského parlamentu</vt:lpstr>
      <vt:lpstr>Pôsobnosť školského parlamentu .</vt:lpstr>
      <vt:lpstr>Akcie organizované  školským parlamentom</vt:lpstr>
      <vt:lpstr> Možno príde Mikuláš....  </vt:lpstr>
      <vt:lpstr>Príchod Mikuláša</vt:lpstr>
      <vt:lpstr>Príchod Mikuláša.</vt:lpstr>
      <vt:lpstr>Vianočná pošta       </vt:lpstr>
      <vt:lpstr>Prezentácia programu PowerPoint</vt:lpstr>
      <vt:lpstr>Vianočné koledy a anglické vianočné piesne.</vt:lpstr>
      <vt:lpstr>Vianočné koledy,piesne</vt:lpstr>
      <vt:lpstr>Deň narcisov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Školský parlament</dc:title>
  <dc:creator>.</dc:creator>
  <cp:lastModifiedBy>.</cp:lastModifiedBy>
  <cp:revision>15</cp:revision>
  <dcterms:created xsi:type="dcterms:W3CDTF">2014-06-05T13:29:26Z</dcterms:created>
  <dcterms:modified xsi:type="dcterms:W3CDTF">2014-06-30T08:52:39Z</dcterms:modified>
</cp:coreProperties>
</file>